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9d6b5e3e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9d6b5e3e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a4cfe11e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a4cfe11e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9d6b5e3e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9d6b5e3e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a4cfe11e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a4cfe11e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a51cf143d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a51cf143d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a4cfe11e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a4cfe11e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a4cfe11e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a4cfe11e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9d6b5e3e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9d6b5e3e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9d5afb2a8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9d5afb2a8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9d6b5e3e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9d6b5e3e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a51cf143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a51cf143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a4cfe11e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a4cfe11e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9d6b5e3eb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9d6b5e3eb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a4cfe11e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a4cfe11e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9d5afb2a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9d5afb2a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9d5afb2a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9d5afb2a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9d5afb2a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9d5afb2a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a4cfe11e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a4cfe11e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9d5afb2a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9d5afb2a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9d6b5e3e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9d6b5e3e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d6b5e3e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d6b5e3e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skeleton-based deformation to reduce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printing support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34922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 Gilenko</a:t>
            </a:r>
            <a:r>
              <a:rPr lang="en"/>
              <a:t>, Peiqi Wang, Eris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ARAP energy 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25" y="2458499"/>
            <a:ext cx="8557749" cy="12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Overhang energy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3186500"/>
            <a:ext cx="9144001" cy="195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729450" y="4004200"/>
            <a:ext cx="82959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Overhang energy as volume underneath risky faces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Volume under a single face approximated by a rectangular prism</a:t>
            </a:r>
            <a:endParaRPr sz="2000"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734350"/>
            <a:ext cx="9143998" cy="310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Self-intersection energy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729450" y="19030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Define a grid below the model and draw a ray up from every grid point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Energy = sum of volumes of all self-intersecting regions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Finer grid = more accurate approximation of volumes, but slower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efficient: examine each face and determine which grid point(s) are beneath it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49" y="797200"/>
            <a:ext cx="3389203" cy="33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797200"/>
            <a:ext cx="3448276" cy="339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 Swarm Optimization</a:t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1106125" y="4279575"/>
            <a:ext cx="7444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Black box optimizer without the need for gradient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Particle movement guided by local best and global best solutions</a:t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450" y="2006250"/>
            <a:ext cx="2827901" cy="21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727650" y="1256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25" y="2027588"/>
            <a:ext cx="3217073" cy="273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475" y="1192075"/>
            <a:ext cx="2754276" cy="356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7600" y="2812539"/>
            <a:ext cx="1207050" cy="91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4186" y="0"/>
            <a:ext cx="945236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375" y="3575789"/>
            <a:ext cx="1207050" cy="91938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3053425" y="4565000"/>
            <a:ext cx="3180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Support reduced by 15%</a:t>
            </a:r>
            <a:endParaRPr b="1" sz="18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99" y="1518875"/>
            <a:ext cx="3384025" cy="33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650" y="2746900"/>
            <a:ext cx="1266551" cy="96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825" y="1517735"/>
            <a:ext cx="3384026" cy="332211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3072000" y="239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6"/>
            <a:ext cx="9144002" cy="513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975" y="3752814"/>
            <a:ext cx="1207050" cy="91938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3042350" y="4616700"/>
            <a:ext cx="3180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Support reduced by 37%</a:t>
            </a:r>
            <a:endParaRPr b="1" sz="18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" y="0"/>
            <a:ext cx="9140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727650" y="121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436350" y="1749825"/>
            <a:ext cx="79800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it interactive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Optimize the pipeline with OpenGL for real-time computation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Account for center of mass for balancing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 sz="1400"/>
              <a:t>Make It Stand: Balancing Shapes for 3D Fabrication</a:t>
            </a:r>
            <a:r>
              <a:rPr lang="en" sz="1400"/>
              <a:t> (SIGGRAPH 2013)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Account for support generation algorithm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Currently, the overhang energy does not reflect the reality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Multi-objective optimization often conflicting (distortion  vs. overhang)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Need more investigation on better methods</a:t>
            </a:r>
            <a:endParaRPr sz="1400"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183" y="491850"/>
            <a:ext cx="2682816" cy="16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225" y="3970200"/>
            <a:ext cx="6079251" cy="11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75" y="696850"/>
            <a:ext cx="4262832" cy="415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900" y="696850"/>
            <a:ext cx="4323750" cy="415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22450"/>
            <a:ext cx="3473250" cy="36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067" y="1322450"/>
            <a:ext cx="3598708" cy="363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Related Work</a:t>
            </a:r>
            <a:endParaRPr b="0" sz="3000"/>
          </a:p>
        </p:txBody>
      </p:sp>
      <p:sp>
        <p:nvSpPr>
          <p:cNvPr id="113" name="Google Shape;113;p17"/>
          <p:cNvSpPr txBox="1"/>
          <p:nvPr/>
        </p:nvSpPr>
        <p:spPr>
          <a:xfrm>
            <a:off x="801025" y="1893325"/>
            <a:ext cx="69177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Support Slimming for Single Material Based Additive Manufacturing  K.Hu et al.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Clever Support: Efficient Support Structure Generation for Digital Fabrication  J.Vanek et al.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50" y="2853850"/>
            <a:ext cx="8020524" cy="16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25" y="2541000"/>
            <a:ext cx="1437675" cy="17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900" y="2729487"/>
            <a:ext cx="1535750" cy="13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1903975" y="3250300"/>
            <a:ext cx="383400" cy="14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238" y="627875"/>
            <a:ext cx="2861350" cy="25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2175" y="3529675"/>
            <a:ext cx="5071474" cy="14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5748200" y="539175"/>
            <a:ext cx="35472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Related Work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00" y="1374875"/>
            <a:ext cx="7698001" cy="36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7650" y="1230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25" y="1895650"/>
            <a:ext cx="8839204" cy="293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891475" y="4081200"/>
            <a:ext cx="29376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Specify skeleton handles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06" y="1175438"/>
            <a:ext cx="3664750" cy="27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125" y="669300"/>
            <a:ext cx="3762976" cy="389249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5460857" y="4561807"/>
            <a:ext cx="2547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Bounded biharmonic weights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